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328614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Психомоторные упражнения с воздушным шаром для детей старшего дошкольного возраста с задержкой психического развития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Бросок воздушного шара, перешагивание планки и ловля воздушного шара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CBETA\Downloads\1df41ea7-6307-4d81-b07f-df6223bd525f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57298"/>
            <a:ext cx="8229600" cy="4756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BETA\Downloads\8791fb74-0789-4fae-b0b5-c8519b7d7ce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36513"/>
            <a:ext cx="8229600" cy="4453337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Бросок воздушного шара, перемещение через обруч и ловля воздушного шара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BETA\Downloads\1787cfda-1971-46e6-82a2-94947cf7775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00200"/>
            <a:ext cx="7572428" cy="4900634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Бросок воздушного шара, перешагивание через различные препятствия и ловля воздушного шара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BETA\Downloads\0aad5b5b-9cbf-4bf1-bdbd-327ffc39b4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00200"/>
            <a:ext cx="7358114" cy="4757758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Бросок воздушного шара, ходьба по скамейке и ловля воздушного шара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CBETA\Downloads\d8902eb2-57da-40f3-8ca8-d941e3876b6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600200"/>
            <a:ext cx="7429552" cy="4829196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Бросок воздушного шара, ходьба боком приставными шагами по канату и ловля воздушного шара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BETA\Downloads\ec2f7c1c-4526-40d0-a91a-d2919d3408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1063" y="1600200"/>
            <a:ext cx="7621874" cy="4525963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Выполнение полосы препятствий с броском и ловлей воздушного шара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81</Words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Психомоторные упражнения с воздушным шаром для детей старшего дошкольного возраста с задержкой психического развития</vt:lpstr>
      <vt:lpstr>Бросок воздушного шара, перешагивание планки и ловля воздушного шара</vt:lpstr>
      <vt:lpstr>Бросок воздушного шара, перемещение через обруч и ловля воздушного шара</vt:lpstr>
      <vt:lpstr>Бросок воздушного шара, перешагивание через различные препятствия и ловля воздушного шара</vt:lpstr>
      <vt:lpstr>Бросок воздушного шара, ходьба по скамейке и ловля воздушного шара</vt:lpstr>
      <vt:lpstr>Бросок воздушного шара, ходьба боком приставными шагами по канату и ловля воздушного шара</vt:lpstr>
      <vt:lpstr>Выполнение полосы препятствий с броском и ловлей воздушного шара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CBETA</dc:creator>
  <cp:lastModifiedBy>CBETA</cp:lastModifiedBy>
  <cp:revision>2</cp:revision>
  <dcterms:created xsi:type="dcterms:W3CDTF">2026-08-24T14:52:09Z</dcterms:created>
  <dcterms:modified xsi:type="dcterms:W3CDTF">2026-09-02T18:33:46Z</dcterms:modified>
</cp:coreProperties>
</file>